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Stylo"/>
      <p:bold r:id="rId11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1757363"/>
            <a:ext cx="589915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437063"/>
            <a:ext cx="4972050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94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6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5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2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4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1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5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2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8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431F-6565-42F2-8068-3D075B2D0FB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DCF8-F2EE-42BF-8225-6453628BB4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4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glow rad="114300">
              <a:schemeClr val="tx1">
                <a:alpha val="34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138" y="560717"/>
            <a:ext cx="6999963" cy="2053087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ОПИСАНИЕ ПЕДАГОГИЧЕСКОГО ОПЫТА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566" y="2639684"/>
            <a:ext cx="6521570" cy="1699404"/>
          </a:xfrm>
        </p:spPr>
        <p:txBody>
          <a:bodyPr>
            <a:normAutofit/>
          </a:bodyPr>
          <a:lstStyle/>
          <a:p>
            <a:r>
              <a:rPr lang="ru-RU" dirty="0" smtClean="0"/>
              <a:t>Лысова Валентина Валерьевна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КР ОО </a:t>
            </a:r>
            <a:r>
              <a:rPr lang="en-US" dirty="0" smtClean="0"/>
              <a:t>“</a:t>
            </a:r>
            <a:r>
              <a:rPr lang="ru-RU" dirty="0" smtClean="0"/>
              <a:t>ВОЖОВСКАЯ СОШ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074" name="Picture 2" descr="D:\фото\IMG-20240109-WA0014.jpg"/>
          <p:cNvPicPr>
            <a:picLocks noChangeAspect="1" noChangeArrowheads="1"/>
          </p:cNvPicPr>
          <p:nvPr/>
        </p:nvPicPr>
        <p:blipFill>
          <a:blip r:embed="rId2"/>
          <a:srcRect t="22578" r="2025"/>
          <a:stretch>
            <a:fillRect/>
          </a:stretch>
        </p:blipFill>
        <p:spPr bwMode="auto">
          <a:xfrm>
            <a:off x="3923854" y="3985406"/>
            <a:ext cx="1726450" cy="236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60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педагогической деятельности является развитие личности ребёнка. Я убеждена, что в основе успешного развития личности лежит познавательный интерес.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IMG-2023102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8136" y="1751162"/>
            <a:ext cx="7579941" cy="3545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9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Орлята России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42536" y="5270740"/>
            <a:ext cx="6935638" cy="15872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моей воспитательной работы строится на коллективной творческой деятельности. Дети моего класса активно участвуют во всех школьных мероприятиях.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IMG-20240109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5222" y="1760941"/>
            <a:ext cx="7466522" cy="3406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стараюсь построить обучение так, чтобы успеха добился каждый в меру своих способностей и возможностей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 descr="D:\фото\IMG-20240110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2423" y="1742537"/>
            <a:ext cx="3165894" cy="3295289"/>
          </a:xfrm>
          <a:prstGeom prst="rect">
            <a:avLst/>
          </a:prstGeom>
          <a:noFill/>
        </p:spPr>
      </p:pic>
      <p:pic>
        <p:nvPicPr>
          <p:cNvPr id="5" name="Picture 2" descr="D:\фото\IMG-20240110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86068" y="1756990"/>
            <a:ext cx="2907102" cy="323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решение творческих задач разной степени трудности обеспечиваю своим ученикам развитее логического мышления, прививаю навыки самоорганизации.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704881781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87" y="2208361"/>
            <a:ext cx="7342157" cy="343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познавательную деятельность и повышаю интерес к учению на каждом этапе урока- через индивидуальную, групповую, самостоятельную работу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704882815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069" y="1928813"/>
            <a:ext cx="3605840" cy="435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учебных интересов соблюдаю принципы: чем младше учащиеся, тем нагляднее обучение и тем большую роль играет активная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122" name="Picture 2" descr="D:\фото\IMG-20240110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6601" y="1820175"/>
            <a:ext cx="6878109" cy="3942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Внеклассные мероприятия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\IMG-20240110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443" y="1725284"/>
            <a:ext cx="7144112" cy="3761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28649" y="603849"/>
            <a:ext cx="7782105" cy="55731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обучения ориентирует на завтрашний день развития младшего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школьника. Именно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так я стараюсь выстраивать свою педагогическую деятельность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Custom 8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121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Stylo</vt:lpstr>
      <vt:lpstr>Times New Roman</vt:lpstr>
      <vt:lpstr>Office Theme</vt:lpstr>
      <vt:lpstr>ОПИСАНИЕ ПЕДАГОГИЧЕСКОГО ОПЫТА </vt:lpstr>
      <vt:lpstr>Целью моей педагогической деятельности является развитие личности ребёнка. Я убеждена, что в основе успешного развития личности лежит познавательный интерес. </vt:lpstr>
      <vt:lpstr>Орлята России</vt:lpstr>
      <vt:lpstr>Я стараюсь построить обучение так, чтобы успеха добился каждый в меру своих способностей и возможностей.</vt:lpstr>
      <vt:lpstr>Через решение творческих задач разной степени трудности обеспечиваю своим ученикам развитее логического мышления, прививаю навыки самоорганизации. </vt:lpstr>
      <vt:lpstr> Активизирую познавательную деятельность и повышаю интерес к учению на каждом этапе урока- через индивидуальную, групповую, самостоятельную работу</vt:lpstr>
      <vt:lpstr>  Для формирования учебных интересов соблюдаю принципы: чем младше учащиеся, тем нагляднее обучение и тем большую роль играет активная деятельность. </vt:lpstr>
      <vt:lpstr>Внеклассные мероприятия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Manchak</dc:creator>
  <cp:lastModifiedBy>User</cp:lastModifiedBy>
  <cp:revision>17</cp:revision>
  <dcterms:created xsi:type="dcterms:W3CDTF">2018-08-17T12:31:30Z</dcterms:created>
  <dcterms:modified xsi:type="dcterms:W3CDTF">2024-01-10T09:08:31Z</dcterms:modified>
</cp:coreProperties>
</file>